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61" r:id="rId5"/>
    <p:sldId id="280" r:id="rId6"/>
    <p:sldId id="284" r:id="rId7"/>
    <p:sldId id="281" r:id="rId8"/>
    <p:sldId id="285" r:id="rId9"/>
    <p:sldId id="283" r:id="rId10"/>
    <p:sldId id="286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470"/>
    <a:srgbClr val="3C4B52"/>
    <a:srgbClr val="81A9C5"/>
    <a:srgbClr val="92C4E5"/>
    <a:srgbClr val="678399"/>
    <a:srgbClr val="5E7889"/>
    <a:srgbClr val="93A19D"/>
    <a:srgbClr val="616A68"/>
    <a:srgbClr val="76817E"/>
    <a:srgbClr val="ADBB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5" autoAdjust="0"/>
    <p:restoredTop sz="94660"/>
  </p:normalViewPr>
  <p:slideViewPr>
    <p:cSldViewPr snapToGrid="0">
      <p:cViewPr>
        <p:scale>
          <a:sx n="110" d="100"/>
          <a:sy n="110" d="100"/>
        </p:scale>
        <p:origin x="78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Adjectives and Adverbs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1C3CEFD-1736-4D6A-95B2-C40ADA82370D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23DC38A-40C3-40C9-8844-C39EBA12FF8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1514445-CD38-4630-B035-669AA6D9486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Which one?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56698D7-DECF-49EA-BD98-37E41D51229B}"/>
              </a:ext>
            </a:extLst>
          </p:cNvPr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0853CC1-4496-492D-AC2C-0448C65BC3B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0430394-133D-49A4-9117-A13428CBD5AE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What kind?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0D427CF-3289-4BB9-A17B-7B834DE8BBF0}"/>
              </a:ext>
            </a:extLst>
          </p:cNvPr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589EA23-980B-4D65-9530-1E5D7A7CC8F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B79592C-7DDB-4340-B5ED-7853F3EBB00D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How many?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D9AE506-5328-4B59-9088-C9BCED07D811}"/>
              </a:ext>
            </a:extLst>
          </p:cNvPr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97C9BF9-09D9-4577-BCA3-1719D51E9D5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D4DB71C-2142-478F-A8A1-083FB1601999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How much?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DB3F90B-19B3-4674-AB00-6B1CAB1FB597}"/>
              </a:ext>
            </a:extLst>
          </p:cNvPr>
          <p:cNvGrpSpPr/>
          <p:nvPr/>
        </p:nvGrpSpPr>
        <p:grpSpPr>
          <a:xfrm>
            <a:off x="2066922" y="513906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DB8AC2E-72E3-461C-940F-A0602FAACE1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5731358-C6E6-4C04-945E-236244CD001D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Whose?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4941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0DD59FA-4B14-4E8A-80B1-2F1B92F712F7}"/>
              </a:ext>
            </a:extLst>
          </p:cNvPr>
          <p:cNvGrpSpPr/>
          <p:nvPr/>
        </p:nvGrpSpPr>
        <p:grpSpPr>
          <a:xfrm>
            <a:off x="2066923" y="1608896"/>
            <a:ext cx="8058154" cy="1457698"/>
            <a:chOff x="542923" y="1736761"/>
            <a:chExt cx="8058154" cy="1624755"/>
          </a:xfrm>
          <a:solidFill>
            <a:srgbClr val="627981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5D2C0D8-6BB4-4C21-ABC2-4E0D580B18EC}"/>
                </a:ext>
              </a:extLst>
            </p:cNvPr>
            <p:cNvSpPr/>
            <p:nvPr/>
          </p:nvSpPr>
          <p:spPr>
            <a:xfrm>
              <a:off x="542923" y="1736761"/>
              <a:ext cx="8058154" cy="16247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C81ED91-88ED-4141-9C89-68C80CEF0A19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10772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She wore a </a:t>
              </a:r>
              <a:r>
                <a:rPr lang="en-US" sz="3200" b="1" dirty="0">
                  <a:solidFill>
                    <a:schemeClr val="bg1"/>
                  </a:solidFill>
                </a:rPr>
                <a:t>beautiful </a:t>
              </a:r>
              <a:r>
                <a:rPr lang="en-US" sz="3200" dirty="0">
                  <a:solidFill>
                    <a:schemeClr val="bg1"/>
                  </a:solidFill>
                </a:rPr>
                <a:t>dress and an </a:t>
              </a:r>
              <a:r>
                <a:rPr lang="en-US" sz="3200" b="1" dirty="0">
                  <a:solidFill>
                    <a:schemeClr val="bg1"/>
                  </a:solidFill>
                </a:rPr>
                <a:t>elegant </a:t>
              </a:r>
              <a:r>
                <a:rPr lang="en-US" sz="3200" dirty="0">
                  <a:solidFill>
                    <a:schemeClr val="bg1"/>
                  </a:solidFill>
                </a:rPr>
                <a:t>necklace.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79527AA-0B90-4C52-8007-C6E0CEB1A65A}"/>
              </a:ext>
            </a:extLst>
          </p:cNvPr>
          <p:cNvGrpSpPr/>
          <p:nvPr/>
        </p:nvGrpSpPr>
        <p:grpSpPr>
          <a:xfrm>
            <a:off x="2066923" y="3249966"/>
            <a:ext cx="8058154" cy="1457702"/>
            <a:chOff x="542923" y="1736761"/>
            <a:chExt cx="8058154" cy="1457702"/>
          </a:xfrm>
          <a:solidFill>
            <a:srgbClr val="627981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CA8CB90-8DB1-473B-B47E-2F4EAC407134}"/>
                </a:ext>
              </a:extLst>
            </p:cNvPr>
            <p:cNvSpPr/>
            <p:nvPr/>
          </p:nvSpPr>
          <p:spPr>
            <a:xfrm>
              <a:off x="542923" y="1736761"/>
              <a:ext cx="8058154" cy="14577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FAEB1F7-6167-43CB-B888-68D7C5AE1468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10772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The tourists were </a:t>
              </a:r>
              <a:r>
                <a:rPr lang="en-US" sz="3200" b="1" dirty="0">
                  <a:solidFill>
                    <a:schemeClr val="bg1"/>
                  </a:solidFill>
                </a:rPr>
                <a:t>thrilled </a:t>
              </a:r>
              <a:r>
                <a:rPr lang="en-US" sz="3200" dirty="0">
                  <a:solidFill>
                    <a:schemeClr val="bg1"/>
                  </a:solidFill>
                </a:rPr>
                <a:t>to get the movie star’s autograph.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Adjectives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0F1AE22-9E21-4260-BCE5-8B94A7ABF140}"/>
              </a:ext>
            </a:extLst>
          </p:cNvPr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BC58245-D75F-497C-B66F-15ED719E352C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E42E151-6CD7-44AD-9C1B-8779B2794A32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298055C-3F9F-4977-BEF8-83DA679B4849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230E7B21-3F6E-4C80-A5CB-D412326B76CE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11AE790-8857-46DC-8F10-3DC70672C93B}"/>
                </a:ext>
              </a:extLst>
            </p:cNvPr>
            <p:cNvSpPr txBox="1"/>
            <p:nvPr/>
          </p:nvSpPr>
          <p:spPr>
            <a:xfrm>
              <a:off x="789054" y="2132280"/>
              <a:ext cx="3325552" cy="76551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Two Items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4F5F789-65F7-4B00-AC7B-5889D899BC9C}"/>
                </a:ext>
              </a:extLst>
            </p:cNvPr>
            <p:cNvSpPr txBox="1"/>
            <p:nvPr/>
          </p:nvSpPr>
          <p:spPr>
            <a:xfrm>
              <a:off x="5057476" y="2132280"/>
              <a:ext cx="3325552" cy="109265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More than Two Items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5CB82F6-5D55-4648-B132-9907F4AC2071}"/>
              </a:ext>
            </a:extLst>
          </p:cNvPr>
          <p:cNvSpPr txBox="1"/>
          <p:nvPr/>
        </p:nvSpPr>
        <p:spPr>
          <a:xfrm>
            <a:off x="3009207" y="3174889"/>
            <a:ext cx="2161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more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-er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9823DB-DF08-4FAE-86B2-F4445286C25E}"/>
              </a:ext>
            </a:extLst>
          </p:cNvPr>
          <p:cNvSpPr txBox="1"/>
          <p:nvPr/>
        </p:nvSpPr>
        <p:spPr>
          <a:xfrm>
            <a:off x="6938074" y="3174888"/>
            <a:ext cx="2161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most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-est</a:t>
            </a:r>
          </a:p>
        </p:txBody>
      </p:sp>
    </p:spTree>
    <p:extLst>
      <p:ext uri="{BB962C8B-B14F-4D97-AF65-F5344CB8AC3E}">
        <p14:creationId xmlns:p14="http://schemas.microsoft.com/office/powerpoint/2010/main" val="1856276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Adjectives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0F1AE22-9E21-4260-BCE5-8B94A7ABF140}"/>
              </a:ext>
            </a:extLst>
          </p:cNvPr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BC58245-D75F-497C-B66F-15ED719E352C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E42E151-6CD7-44AD-9C1B-8779B2794A32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298055C-3F9F-4977-BEF8-83DA679B4849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230E7B21-3F6E-4C80-A5CB-D412326B76CE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11AE790-8857-46DC-8F10-3DC70672C93B}"/>
                </a:ext>
              </a:extLst>
            </p:cNvPr>
            <p:cNvSpPr txBox="1"/>
            <p:nvPr/>
          </p:nvSpPr>
          <p:spPr>
            <a:xfrm>
              <a:off x="790218" y="2274295"/>
              <a:ext cx="3325552" cy="226401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good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better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best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4F5F789-65F7-4B00-AC7B-5889D899BC9C}"/>
                </a:ext>
              </a:extLst>
            </p:cNvPr>
            <p:cNvSpPr txBox="1"/>
            <p:nvPr/>
          </p:nvSpPr>
          <p:spPr>
            <a:xfrm>
              <a:off x="5057478" y="2243600"/>
              <a:ext cx="3325552" cy="28409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bad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worse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worst</a:t>
              </a:r>
            </a:p>
            <a:p>
              <a:pPr algn="ctr"/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5020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D1DE828-A679-4556-83C7-FC584346A095}"/>
              </a:ext>
            </a:extLst>
          </p:cNvPr>
          <p:cNvGrpSpPr/>
          <p:nvPr/>
        </p:nvGrpSpPr>
        <p:grpSpPr>
          <a:xfrm>
            <a:off x="2107474" y="1279177"/>
            <a:ext cx="8011886" cy="699078"/>
            <a:chOff x="591758" y="1495483"/>
            <a:chExt cx="8024620" cy="679090"/>
          </a:xfrm>
          <a:solidFill>
            <a:srgbClr val="CCA49C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9C347AD-DAB9-4301-8C75-5EA1E2B2F7F0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982B877-2F74-4001-8257-61772AD345E2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When?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1EA626A-7944-4E19-B8C9-A8C0C9DBB411}"/>
              </a:ext>
            </a:extLst>
          </p:cNvPr>
          <p:cNvGrpSpPr/>
          <p:nvPr/>
        </p:nvGrpSpPr>
        <p:grpSpPr>
          <a:xfrm>
            <a:off x="2107474" y="2165016"/>
            <a:ext cx="8011886" cy="699078"/>
            <a:chOff x="591758" y="1495483"/>
            <a:chExt cx="8024620" cy="679090"/>
          </a:xfrm>
          <a:solidFill>
            <a:srgbClr val="CCA49C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A329BBC-B5E1-41B5-8138-5EA1444064A3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27EA4B0-6D76-43CC-B43F-47CFD7624D9C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Where?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5605609-52D3-40C4-A17A-FC52F0BB1CB6}"/>
              </a:ext>
            </a:extLst>
          </p:cNvPr>
          <p:cNvGrpSpPr/>
          <p:nvPr/>
        </p:nvGrpSpPr>
        <p:grpSpPr>
          <a:xfrm>
            <a:off x="2107474" y="3050855"/>
            <a:ext cx="8011886" cy="699078"/>
            <a:chOff x="591758" y="1495483"/>
            <a:chExt cx="8024620" cy="679090"/>
          </a:xfrm>
          <a:solidFill>
            <a:srgbClr val="CCA49C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DA5E47D-B1AB-4EFE-BAF8-1286CE37F75E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CB7B668-B928-4DA6-8B03-E47E29A15DC3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How?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1FFE641-69D5-484E-A3F1-3A90E389C8E5}"/>
              </a:ext>
            </a:extLst>
          </p:cNvPr>
          <p:cNvGrpSpPr/>
          <p:nvPr/>
        </p:nvGrpSpPr>
        <p:grpSpPr>
          <a:xfrm>
            <a:off x="2107474" y="3936694"/>
            <a:ext cx="8011886" cy="699078"/>
            <a:chOff x="591758" y="1495483"/>
            <a:chExt cx="8024620" cy="679090"/>
          </a:xfrm>
          <a:solidFill>
            <a:srgbClr val="CCA49C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20C8D10-92EC-4911-BBA2-66245DFD4328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2979C74-5671-4BBF-A281-5CA8B8767437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How often?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D7E602F-7985-4996-B698-8D6742DE90D4}"/>
              </a:ext>
            </a:extLst>
          </p:cNvPr>
          <p:cNvGrpSpPr/>
          <p:nvPr/>
        </p:nvGrpSpPr>
        <p:grpSpPr>
          <a:xfrm>
            <a:off x="2107474" y="4822533"/>
            <a:ext cx="8011886" cy="699078"/>
            <a:chOff x="591758" y="1495483"/>
            <a:chExt cx="8024620" cy="679090"/>
          </a:xfrm>
          <a:solidFill>
            <a:srgbClr val="CCA49C"/>
          </a:solidFill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223F2B0-66C7-4ADA-8D10-8839051098CE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D6936AF-27E7-47A7-9848-4F01B8DB4E34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To what extent?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5944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D1DE828-A679-4556-83C7-FC584346A095}"/>
              </a:ext>
            </a:extLst>
          </p:cNvPr>
          <p:cNvGrpSpPr/>
          <p:nvPr/>
        </p:nvGrpSpPr>
        <p:grpSpPr>
          <a:xfrm>
            <a:off x="2120537" y="1695120"/>
            <a:ext cx="8011886" cy="1541416"/>
            <a:chOff x="591758" y="1495483"/>
            <a:chExt cx="8024620" cy="679090"/>
          </a:xfrm>
          <a:solidFill>
            <a:srgbClr val="CCA49C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9C347AD-DAB9-4301-8C75-5EA1E2B2F7F0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982B877-2F74-4001-8257-61772AD345E2}"/>
                </a:ext>
              </a:extLst>
            </p:cNvPr>
            <p:cNvSpPr txBox="1"/>
            <p:nvPr/>
          </p:nvSpPr>
          <p:spPr>
            <a:xfrm>
              <a:off x="652815" y="1508708"/>
              <a:ext cx="7928673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The nurse walked </a:t>
              </a:r>
              <a:r>
                <a:rPr lang="en-US" sz="2800" b="1" dirty="0"/>
                <a:t>slowly </a:t>
              </a:r>
              <a:r>
                <a:rPr lang="en-US" sz="2800" dirty="0"/>
                <a:t>down the hallway.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5605609-52D3-40C4-A17A-FC52F0BB1CB6}"/>
              </a:ext>
            </a:extLst>
          </p:cNvPr>
          <p:cNvGrpSpPr/>
          <p:nvPr/>
        </p:nvGrpSpPr>
        <p:grpSpPr>
          <a:xfrm>
            <a:off x="2120537" y="3606794"/>
            <a:ext cx="8011886" cy="1541416"/>
            <a:chOff x="591758" y="1061273"/>
            <a:chExt cx="8024620" cy="1497344"/>
          </a:xfrm>
          <a:solidFill>
            <a:srgbClr val="CCA49C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DA5E47D-B1AB-4EFE-BAF8-1286CE37F75E}"/>
                </a:ext>
              </a:extLst>
            </p:cNvPr>
            <p:cNvSpPr/>
            <p:nvPr/>
          </p:nvSpPr>
          <p:spPr>
            <a:xfrm>
              <a:off x="591758" y="1061273"/>
              <a:ext cx="8024620" cy="14973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CB7B668-B928-4DA6-8B03-E47E29A15DC3}"/>
                </a:ext>
              </a:extLst>
            </p:cNvPr>
            <p:cNvSpPr txBox="1"/>
            <p:nvPr/>
          </p:nvSpPr>
          <p:spPr>
            <a:xfrm>
              <a:off x="652816" y="1194784"/>
              <a:ext cx="7928672" cy="12804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The waiter was </a:t>
              </a:r>
              <a:r>
                <a:rPr lang="en-US" sz="2800" b="1" dirty="0"/>
                <a:t>utterly</a:t>
              </a:r>
              <a:r>
                <a:rPr lang="en-US" sz="2800" dirty="0"/>
                <a:t> exhausted but continued to serve his tables </a:t>
              </a:r>
              <a:r>
                <a:rPr lang="en-US" sz="2800" b="1" dirty="0"/>
                <a:t>very </a:t>
              </a:r>
              <a:r>
                <a:rPr lang="en-US" sz="2800" dirty="0"/>
                <a:t>attentively.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9400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Adverbs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9F9575-0579-45C9-862F-E8FA99699513}"/>
              </a:ext>
            </a:extLst>
          </p:cNvPr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45DF771-7825-46B2-87EA-E81589CD5B96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0FEA72A2-0DD2-425C-A387-1E46EA8B7E1C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771B1A4-A072-47F6-AB46-B812678D1F82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FCBA953-05F9-40C5-8A5C-87EF564585EE}"/>
                </a:ext>
              </a:extLst>
            </p:cNvPr>
            <p:cNvSpPr txBox="1"/>
            <p:nvPr/>
          </p:nvSpPr>
          <p:spPr>
            <a:xfrm>
              <a:off x="790215" y="2059654"/>
              <a:ext cx="3325552" cy="7331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Two Items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AA3FB00-B3BE-4A60-A240-090BBEDA8CEE}"/>
                </a:ext>
              </a:extLst>
            </p:cNvPr>
            <p:cNvSpPr txBox="1"/>
            <p:nvPr/>
          </p:nvSpPr>
          <p:spPr>
            <a:xfrm>
              <a:off x="5057477" y="2023327"/>
              <a:ext cx="3325552" cy="104641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/>
                <a:t>More than Two Items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3CD7F68-140F-4EE6-9E97-D1A5876ACBC7}"/>
              </a:ext>
            </a:extLst>
          </p:cNvPr>
          <p:cNvSpPr txBox="1"/>
          <p:nvPr/>
        </p:nvSpPr>
        <p:spPr>
          <a:xfrm>
            <a:off x="2798804" y="3197080"/>
            <a:ext cx="23338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more</a:t>
            </a:r>
          </a:p>
          <a:p>
            <a:pPr algn="ctr"/>
            <a:r>
              <a:rPr lang="en-US" sz="2800" dirty="0"/>
              <a:t>-er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5A974A-6C4F-42B9-9065-896B834BB4C3}"/>
              </a:ext>
            </a:extLst>
          </p:cNvPr>
          <p:cNvSpPr txBox="1"/>
          <p:nvPr/>
        </p:nvSpPr>
        <p:spPr>
          <a:xfrm>
            <a:off x="7059299" y="3197080"/>
            <a:ext cx="23338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most</a:t>
            </a:r>
          </a:p>
          <a:p>
            <a:pPr algn="ctr"/>
            <a:r>
              <a:rPr lang="en-US" sz="2800" dirty="0"/>
              <a:t>-est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D4BEDED-A605-4EAF-8C64-433D1C493046}"/>
              </a:ext>
            </a:extLst>
          </p:cNvPr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tx1"/>
                </a:solidFill>
              </a:rPr>
              <a:t>or</a:t>
            </a: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193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Adverbs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9F9575-0579-45C9-862F-E8FA99699513}"/>
              </a:ext>
            </a:extLst>
          </p:cNvPr>
          <p:cNvGrpSpPr/>
          <p:nvPr/>
        </p:nvGrpSpPr>
        <p:grpSpPr>
          <a:xfrm>
            <a:off x="1881187" y="1612191"/>
            <a:ext cx="8429626" cy="3395745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45DF771-7825-46B2-87EA-E81589CD5B96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0FEA72A2-0DD2-425C-A387-1E46EA8B7E1C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771B1A4-A072-47F6-AB46-B812678D1F82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FCBA953-05F9-40C5-8A5C-87EF564585EE}"/>
                </a:ext>
              </a:extLst>
            </p:cNvPr>
            <p:cNvSpPr txBox="1"/>
            <p:nvPr/>
          </p:nvSpPr>
          <p:spPr>
            <a:xfrm>
              <a:off x="790215" y="2276678"/>
              <a:ext cx="3325552" cy="21682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well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/>
                <a:t>better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/>
                <a:t>best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AA3FB00-B3BE-4A60-A240-090BBEDA8CEE}"/>
                </a:ext>
              </a:extLst>
            </p:cNvPr>
            <p:cNvSpPr txBox="1"/>
            <p:nvPr/>
          </p:nvSpPr>
          <p:spPr>
            <a:xfrm>
              <a:off x="5057479" y="2276678"/>
              <a:ext cx="3325552" cy="21682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badly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/>
                <a:t>worse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/>
                <a:t>worst</a:t>
              </a: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4D4BEDED-A605-4EAF-8C64-433D1C493046}"/>
              </a:ext>
            </a:extLst>
          </p:cNvPr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tx1"/>
                </a:solidFill>
              </a:rPr>
              <a:t>or</a:t>
            </a: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302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154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34</cp:revision>
  <dcterms:created xsi:type="dcterms:W3CDTF">2017-06-16T13:06:21Z</dcterms:created>
  <dcterms:modified xsi:type="dcterms:W3CDTF">2020-08-20T15:30:54Z</dcterms:modified>
</cp:coreProperties>
</file>